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9" r:id="rId4"/>
    <p:sldId id="273" r:id="rId5"/>
    <p:sldId id="258" r:id="rId6"/>
    <p:sldId id="257" r:id="rId7"/>
    <p:sldId id="260" r:id="rId8"/>
    <p:sldId id="272" r:id="rId9"/>
    <p:sldId id="270" r:id="rId10"/>
    <p:sldId id="271" r:id="rId11"/>
    <p:sldId id="265" r:id="rId12"/>
    <p:sldId id="266" r:id="rId13"/>
    <p:sldId id="267" r:id="rId14"/>
    <p:sldId id="263" r:id="rId15"/>
    <p:sldId id="264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274" autoAdjust="0"/>
  </p:normalViewPr>
  <p:slideViewPr>
    <p:cSldViewPr snapToGrid="0">
      <p:cViewPr>
        <p:scale>
          <a:sx n="57" d="100"/>
          <a:sy n="57" d="100"/>
        </p:scale>
        <p:origin x="-2634" y="-13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3/19/2015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3/19/2015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8A7BF-80B6-4C0B-A251-69621BA570DE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22C3-ABDB-4B5D-9924-9AB5377F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7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6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2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4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1082" y="252640"/>
            <a:ext cx="10363200" cy="1470025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Century Gothic" panose="020B0502020202020204" pitchFamily="34" charset="0"/>
              </a:rPr>
              <a:t>Easter Seals Project</a:t>
            </a:r>
            <a:endParaRPr lang="en-US" sz="6600" dirty="0">
              <a:latin typeface="Century Gothic" panose="020B0502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605" y="1725250"/>
            <a:ext cx="4858430" cy="4846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107" y="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Official Original Regional Site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4"/>
          <a:stretch/>
        </p:blipFill>
        <p:spPr bwMode="auto">
          <a:xfrm>
            <a:off x="661301" y="1031318"/>
            <a:ext cx="10793937" cy="582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76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107" y="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Official Original Regional Site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4"/>
          <a:stretch/>
        </p:blipFill>
        <p:spPr bwMode="auto">
          <a:xfrm>
            <a:off x="669473" y="1053121"/>
            <a:ext cx="10733374" cy="580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5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107" y="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Official Original Regional Site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0"/>
          <a:stretch/>
        </p:blipFill>
        <p:spPr bwMode="auto">
          <a:xfrm>
            <a:off x="653284" y="1045028"/>
            <a:ext cx="10740165" cy="58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78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9718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Our Site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0"/>
          <a:stretch/>
        </p:blipFill>
        <p:spPr bwMode="auto">
          <a:xfrm>
            <a:off x="799292" y="1162938"/>
            <a:ext cx="10524571" cy="569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8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9718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Our Site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1"/>
          <a:stretch/>
        </p:blipFill>
        <p:spPr bwMode="auto">
          <a:xfrm>
            <a:off x="816446" y="1178152"/>
            <a:ext cx="10505215" cy="5679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70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4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Easter Seals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We chose the Easter Seals because our school has worked closely with the charity before, so we believe and are very passionate about the cause.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18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Dollars for Down Syndrome</a:t>
            </a:r>
            <a:endParaRPr lang="en-US" dirty="0"/>
          </a:p>
        </p:txBody>
      </p:sp>
      <p:pic>
        <p:nvPicPr>
          <p:cNvPr id="1026" name="Picture 2" descr="\\hchs2k8voc\Voc\701\FBLA\2014-2015\Dollars for Downs\Hope, Brookly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46" y="1504720"/>
            <a:ext cx="3915207" cy="52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81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Roles: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David </a:t>
            </a:r>
            <a:r>
              <a:rPr lang="en-US" dirty="0" err="1" smtClean="0">
                <a:latin typeface="Century Gothic" panose="020B0502020202020204" pitchFamily="34" charset="0"/>
              </a:rPr>
              <a:t>Partin</a:t>
            </a:r>
            <a:r>
              <a:rPr lang="en-US" dirty="0" smtClean="0">
                <a:latin typeface="Century Gothic" panose="020B0502020202020204" pitchFamily="34" charset="0"/>
              </a:rPr>
              <a:t>: Webmaster</a:t>
            </a:r>
          </a:p>
          <a:p>
            <a:endParaRPr lang="en-US" dirty="0" smtClean="0">
              <a:latin typeface="Century Gothic" panose="020B0502020202020204" pitchFamily="34" charset="0"/>
            </a:endParaRPr>
          </a:p>
          <a:p>
            <a:r>
              <a:rPr lang="en-US" dirty="0" smtClean="0">
                <a:latin typeface="Century Gothic" panose="020B0502020202020204" pitchFamily="34" charset="0"/>
              </a:rPr>
              <a:t>Patrick Block: Code Control, Photo Editor, and Research</a:t>
            </a:r>
          </a:p>
          <a:p>
            <a:endParaRPr lang="en-US" dirty="0" smtClean="0">
              <a:latin typeface="Century Gothic" panose="020B0502020202020204" pitchFamily="34" charset="0"/>
            </a:endParaRPr>
          </a:p>
          <a:p>
            <a:r>
              <a:rPr lang="en-US" dirty="0" smtClean="0">
                <a:latin typeface="Century Gothic" panose="020B0502020202020204" pitchFamily="34" charset="0"/>
              </a:rPr>
              <a:t>Anna Wilson: Research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53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Used: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entury Gothic" panose="020B0502020202020204" pitchFamily="34" charset="0"/>
              </a:rPr>
              <a:t>Dreamweaver</a:t>
            </a:r>
          </a:p>
          <a:p>
            <a:endParaRPr lang="en-US" sz="4000" dirty="0" smtClean="0">
              <a:latin typeface="Century Gothic" panose="020B0502020202020204" pitchFamily="34" charset="0"/>
            </a:endParaRPr>
          </a:p>
          <a:p>
            <a:r>
              <a:rPr lang="en-US" sz="4000" dirty="0" smtClean="0">
                <a:latin typeface="Century Gothic" panose="020B0502020202020204" pitchFamily="34" charset="0"/>
              </a:rPr>
              <a:t>Photoshop</a:t>
            </a:r>
          </a:p>
          <a:p>
            <a:endParaRPr lang="en-US" sz="4000" dirty="0" smtClean="0">
              <a:latin typeface="Century Gothic" panose="020B0502020202020204" pitchFamily="34" charset="0"/>
            </a:endParaRPr>
          </a:p>
          <a:p>
            <a:r>
              <a:rPr lang="en-US" sz="4000" dirty="0" err="1" smtClean="0">
                <a:latin typeface="Century Gothic" panose="020B0502020202020204" pitchFamily="34" charset="0"/>
              </a:rPr>
              <a:t>Git</a:t>
            </a:r>
            <a:r>
              <a:rPr lang="en-US" sz="4000" dirty="0" smtClean="0">
                <a:latin typeface="Century Gothic" panose="020B0502020202020204" pitchFamily="34" charset="0"/>
              </a:rPr>
              <a:t> Protocol </a:t>
            </a:r>
            <a:endParaRPr lang="en-US" sz="40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26" y="886247"/>
            <a:ext cx="2233487" cy="212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842" y="3012622"/>
            <a:ext cx="1759867" cy="173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http://git-scm.com/images/logos/downloads/Git-Logo-1788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678" y="5004708"/>
            <a:ext cx="3517659" cy="14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0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Copyright Information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We used official content from the nationa</a:t>
            </a:r>
            <a:r>
              <a:rPr lang="en-US" dirty="0">
                <a:latin typeface="Century Gothic" panose="020B0502020202020204" pitchFamily="34" charset="0"/>
              </a:rPr>
              <a:t>l</a:t>
            </a:r>
            <a:r>
              <a:rPr lang="en-US" dirty="0" smtClean="0">
                <a:latin typeface="Century Gothic" panose="020B0502020202020204" pitchFamily="34" charset="0"/>
              </a:rPr>
              <a:t> and regional Easter Seals website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9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Adobe Dreamweaver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We chose to use Adobe Dreamweaver because </a:t>
            </a:r>
            <a:r>
              <a:rPr lang="en-US" dirty="0" smtClean="0">
                <a:latin typeface="Century Gothic" panose="020B0502020202020204" pitchFamily="34" charset="0"/>
              </a:rPr>
              <a:t>it </a:t>
            </a:r>
            <a:r>
              <a:rPr lang="en-US" dirty="0" smtClean="0">
                <a:latin typeface="Century Gothic" panose="020B0502020202020204" pitchFamily="34" charset="0"/>
              </a:rPr>
              <a:t>is </a:t>
            </a:r>
            <a:r>
              <a:rPr lang="en-US" dirty="0" smtClean="0">
                <a:latin typeface="Century Gothic" panose="020B0502020202020204" pitchFamily="34" charset="0"/>
              </a:rPr>
              <a:t>one </a:t>
            </a:r>
            <a:r>
              <a:rPr lang="en-US" dirty="0" smtClean="0">
                <a:latin typeface="Century Gothic" panose="020B0502020202020204" pitchFamily="34" charset="0"/>
              </a:rPr>
              <a:t>of the leading </a:t>
            </a:r>
            <a:r>
              <a:rPr lang="en-US" dirty="0" smtClean="0">
                <a:latin typeface="Century Gothic" panose="020B0502020202020204" pitchFamily="34" charset="0"/>
              </a:rPr>
              <a:t>Website Development programs in the industry.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27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107" y="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Using Dreamweaver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1"/>
          <a:stretch/>
        </p:blipFill>
        <p:spPr bwMode="auto">
          <a:xfrm>
            <a:off x="725824" y="1012371"/>
            <a:ext cx="10815167" cy="58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6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107" y="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Using Dreamweaver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4"/>
          <a:stretch/>
        </p:blipFill>
        <p:spPr bwMode="auto">
          <a:xfrm>
            <a:off x="718458" y="1008963"/>
            <a:ext cx="10815024" cy="584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5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BBF5D7C-90AF-408A-B515-5CD5355B6C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120</Words>
  <Application>Microsoft Office PowerPoint</Application>
  <PresentationFormat>Custom</PresentationFormat>
  <Paragraphs>27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Easter Seals Project</vt:lpstr>
      <vt:lpstr>Easter Seals</vt:lpstr>
      <vt:lpstr>Dollars for Down Syndrome</vt:lpstr>
      <vt:lpstr>Roles:</vt:lpstr>
      <vt:lpstr>Software Used:</vt:lpstr>
      <vt:lpstr>Copyright Information</vt:lpstr>
      <vt:lpstr>Adobe Dreamweaver</vt:lpstr>
      <vt:lpstr>Using Dreamweaver</vt:lpstr>
      <vt:lpstr>Using Dreamweaver</vt:lpstr>
      <vt:lpstr>Official Original Regional Site</vt:lpstr>
      <vt:lpstr>Official Original Regional Site</vt:lpstr>
      <vt:lpstr>Official Original Regional Site</vt:lpstr>
      <vt:lpstr>Our Site</vt:lpstr>
      <vt:lpstr>Our Site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George Washington Carver</dc:title>
  <dc:creator>Anna Wilson</dc:creator>
  <cp:lastModifiedBy>BLOCK, DONALD PATRICK</cp:lastModifiedBy>
  <cp:revision>21</cp:revision>
  <dcterms:created xsi:type="dcterms:W3CDTF">2015-03-02T06:28:38Z</dcterms:created>
  <dcterms:modified xsi:type="dcterms:W3CDTF">2015-03-19T14:37:14Z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TC028952549991</vt:lpwstr>
  </property>
</Properties>
</file>